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16284-82D9-BE7C-669E-24C63276C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Kompost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F5C383-2089-2871-21DB-9014A9468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und</a:t>
            </a:r>
          </a:p>
          <a:p>
            <a:r>
              <a:rPr lang="de-D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kompostieren</a:t>
            </a:r>
          </a:p>
        </p:txBody>
      </p:sp>
    </p:spTree>
    <p:extLst>
      <p:ext uri="{BB962C8B-B14F-4D97-AF65-F5344CB8AC3E}">
        <p14:creationId xmlns:p14="http://schemas.microsoft.com/office/powerpoint/2010/main" val="152227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467A01C-9A1A-04DC-0386-3E1BFA6514EF}"/>
              </a:ext>
            </a:extLst>
          </p:cNvPr>
          <p:cNvSpPr txBox="1"/>
          <p:nvPr/>
        </p:nvSpPr>
        <p:spPr>
          <a:xfrm>
            <a:off x="870012" y="790113"/>
            <a:ext cx="106532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latin typeface="Forte" panose="03060902040502070203" pitchFamily="66" charset="0"/>
              </a:rPr>
              <a:t>Selbst Komposterde herzustellen ist umweltfreundlich und sorgt für nährstoffreichen Boden in deinem Garten. </a:t>
            </a:r>
          </a:p>
          <a:p>
            <a:endParaRPr lang="de-DE" dirty="0"/>
          </a:p>
          <a:p>
            <a:r>
              <a:rPr lang="de-DE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Vorteile:</a:t>
            </a:r>
          </a:p>
          <a:p>
            <a:r>
              <a:rPr lang="de-DE" sz="1400" b="1" dirty="0"/>
              <a:t>- Kostenlose Düngemittel:</a:t>
            </a:r>
            <a:endParaRPr lang="de-DE" sz="1400" dirty="0"/>
          </a:p>
          <a:p>
            <a:pPr fontAlgn="ctr"/>
            <a:r>
              <a:rPr lang="de-DE" sz="1400" dirty="0"/>
              <a:t>	Kompost ist ein hervorragender, kostenloser Dünger für den Garten, der aus Gartenabfällen gewonnen wird. </a:t>
            </a:r>
          </a:p>
          <a:p>
            <a:r>
              <a:rPr lang="de-DE" sz="1400" b="1" dirty="0"/>
              <a:t>- Abfallreduzierung:</a:t>
            </a:r>
            <a:endParaRPr lang="de-DE" sz="1400" dirty="0"/>
          </a:p>
          <a:p>
            <a:pPr fontAlgn="ctr"/>
            <a:r>
              <a:rPr lang="de-DE" sz="1400" dirty="0"/>
              <a:t>	Durch die Kompostierung werden Garten- und Küchenabfälle reduziert, was weniger Müll und eine geringere Umweltbelastung bedeutet. </a:t>
            </a:r>
          </a:p>
          <a:p>
            <a:r>
              <a:rPr lang="de-DE" sz="1400" b="1" dirty="0"/>
              <a:t>- Bodenverbesserung:</a:t>
            </a:r>
            <a:endParaRPr lang="de-DE" sz="1400" dirty="0"/>
          </a:p>
          <a:p>
            <a:pPr fontAlgn="ctr"/>
            <a:r>
              <a:rPr lang="de-DE" sz="1400" dirty="0"/>
              <a:t>	Kompost verbessert die Bodenstruktur, erhöht die Wasserspeicherung und fördert das Bodenleben. </a:t>
            </a:r>
          </a:p>
          <a:p>
            <a:r>
              <a:rPr lang="de-DE" sz="1400" b="1" dirty="0"/>
              <a:t>- Verringerung von Schadstoffen:</a:t>
            </a:r>
            <a:endParaRPr lang="de-DE" sz="1400" dirty="0"/>
          </a:p>
          <a:p>
            <a:pPr fontAlgn="ctr"/>
            <a:r>
              <a:rPr lang="de-DE" sz="1400" dirty="0"/>
              <a:t>	Kompost kann chemische Düngemittel ersetzen und somit Umweltschäden durch deren Herstellung und Anwendung reduzieren. </a:t>
            </a:r>
          </a:p>
          <a:p>
            <a:r>
              <a:rPr lang="de-DE" sz="1400" b="1" dirty="0"/>
              <a:t>- Bessere Pflanzenversorgung:</a:t>
            </a:r>
            <a:endParaRPr lang="de-DE" sz="1400" dirty="0"/>
          </a:p>
          <a:p>
            <a:pPr fontAlgn="ctr"/>
            <a:r>
              <a:rPr lang="de-DE" sz="1400" dirty="0"/>
              <a:t>	Kompost liefert wichtige Nährstoffe für Pflanzen und kann deren Wachstum und Gesundheit fördern. </a:t>
            </a:r>
          </a:p>
          <a:p>
            <a:r>
              <a:rPr lang="de-DE" sz="1400" b="1" dirty="0"/>
              <a:t>- Vermeidung von Fäulnis:</a:t>
            </a:r>
            <a:endParaRPr lang="de-DE" sz="1400" dirty="0"/>
          </a:p>
          <a:p>
            <a:pPr fontAlgn="ctr"/>
            <a:r>
              <a:rPr lang="de-DE" sz="1400" dirty="0"/>
              <a:t>	Ein gut gepflegter Komposthaufen minimiert Fäulnisprozesse und reduziert somit Geruchsbelästigungen. </a:t>
            </a:r>
          </a:p>
          <a:p>
            <a:r>
              <a:rPr lang="de-DE" sz="1400" b="1" dirty="0"/>
              <a:t>- Geringere Geruchsbelästigung:</a:t>
            </a:r>
            <a:endParaRPr lang="de-DE" sz="1400" dirty="0"/>
          </a:p>
          <a:p>
            <a:pPr fontAlgn="ctr"/>
            <a:r>
              <a:rPr lang="de-DE" sz="1400" dirty="0"/>
              <a:t>	Ein gut gepflegter Komposthaufen mit richtiger Materialmischung und guter Durchlüftung verringert Geruchsbelästigungen. </a:t>
            </a:r>
          </a:p>
          <a:p>
            <a:r>
              <a:rPr lang="de-DE" sz="1400" b="1" dirty="0"/>
              <a:t>- Erhöhte Autarkie:</a:t>
            </a:r>
            <a:endParaRPr lang="de-DE" sz="1400" dirty="0"/>
          </a:p>
          <a:p>
            <a:pPr fontAlgn="ctr"/>
            <a:r>
              <a:rPr lang="de-DE" sz="1400" dirty="0"/>
              <a:t>	Die Kompostierung im eigenen Garten macht unabhängiger von externen Düngemittel- und Abfallentsorgungsangeboten</a:t>
            </a:r>
            <a:r>
              <a:rPr lang="de-DE" dirty="0"/>
              <a:t>. 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08194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86C9407-FA35-2BEA-D3D1-A2D0F116A855}"/>
              </a:ext>
            </a:extLst>
          </p:cNvPr>
          <p:cNvSpPr txBox="1"/>
          <p:nvPr/>
        </p:nvSpPr>
        <p:spPr>
          <a:xfrm>
            <a:off x="1012055" y="861134"/>
            <a:ext cx="105022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Nachteile:</a:t>
            </a:r>
          </a:p>
          <a:p>
            <a:r>
              <a:rPr lang="de-DE" sz="1600" b="1" dirty="0"/>
              <a:t>- Platzbedarf:</a:t>
            </a:r>
            <a:endParaRPr lang="de-DE" sz="1600" dirty="0"/>
          </a:p>
          <a:p>
            <a:pPr fontAlgn="ctr"/>
            <a:r>
              <a:rPr lang="de-DE" sz="1600" dirty="0"/>
              <a:t>	Ein Komposthaufen benötigt ausreichend Platz im Garten, was in kleinen Gärten ein Problem sein kann. </a:t>
            </a:r>
          </a:p>
          <a:p>
            <a:r>
              <a:rPr lang="de-DE" sz="1600" b="1" dirty="0"/>
              <a:t>- Pflegeaufwand:</a:t>
            </a:r>
            <a:endParaRPr lang="de-DE" sz="1600" dirty="0"/>
          </a:p>
          <a:p>
            <a:pPr fontAlgn="ctr"/>
            <a:r>
              <a:rPr lang="de-DE" sz="1600" dirty="0"/>
              <a:t>	Das Anlegen, Pflegen und Umsetzen eines Komposthaufens erfordert Zeit und Arbeit. </a:t>
            </a:r>
          </a:p>
          <a:p>
            <a:r>
              <a:rPr lang="de-DE" sz="1600" b="1" dirty="0"/>
              <a:t>- Zeitaufwand:</a:t>
            </a:r>
            <a:endParaRPr lang="de-DE" sz="1600" dirty="0"/>
          </a:p>
          <a:p>
            <a:pPr fontAlgn="ctr"/>
            <a:r>
              <a:rPr lang="de-DE" sz="1600" dirty="0"/>
              <a:t>	Es dauert einige Zeit, bis aus den organischen Abfällen fertiger Kompost entsteht. </a:t>
            </a:r>
          </a:p>
          <a:p>
            <a:r>
              <a:rPr lang="de-DE" sz="1600" b="1" dirty="0"/>
              <a:t>- Geruchsbildung:</a:t>
            </a:r>
            <a:endParaRPr lang="de-DE" sz="1600" dirty="0"/>
          </a:p>
          <a:p>
            <a:pPr fontAlgn="ctr"/>
            <a:r>
              <a:rPr lang="de-DE" sz="1600" dirty="0"/>
              <a:t>	Ein schlecht gepflegter oder zu feuchter Komposthaufen kann unangenehme Gerüche verursachen. </a:t>
            </a:r>
          </a:p>
          <a:p>
            <a:r>
              <a:rPr lang="de-DE" sz="1600" b="1" dirty="0"/>
              <a:t>- Potenzielle Verunreinigungen:</a:t>
            </a:r>
            <a:endParaRPr lang="de-DE" sz="1600" dirty="0"/>
          </a:p>
          <a:p>
            <a:pPr lvl="1" fontAlgn="ctr"/>
            <a:r>
              <a:rPr lang="de-DE" sz="1600" dirty="0"/>
              <a:t>Bei unsachgemäßer Kompostierung können sich Schadstoffe im Kompost ansammeln und somit unerwünschte Stoffe in den Garten gelangen. </a:t>
            </a:r>
          </a:p>
          <a:p>
            <a:r>
              <a:rPr lang="de-DE" sz="1600" b="1" dirty="0"/>
              <a:t>- Schädlinge:</a:t>
            </a:r>
            <a:endParaRPr lang="de-DE" sz="1600" dirty="0"/>
          </a:p>
          <a:p>
            <a:pPr fontAlgn="ctr"/>
            <a:r>
              <a:rPr lang="de-DE" sz="1600" dirty="0"/>
              <a:t>	Ein Komposthaufen kann Ratten, Mäuse und andere Schädlinge anlocken, wenn er nicht richtig gepflegt wird. </a:t>
            </a:r>
          </a:p>
          <a:p>
            <a:r>
              <a:rPr lang="de-DE" sz="1600" b="1" dirty="0"/>
              <a:t>- Nährstoffzusammensetzung:</a:t>
            </a:r>
            <a:endParaRPr lang="de-DE" sz="1600" dirty="0"/>
          </a:p>
          <a:p>
            <a:pPr lvl="1"/>
            <a:r>
              <a:rPr lang="de-DE" sz="1600" dirty="0"/>
              <a:t>Die Nährstoffzusammensetzung des Komposts kann je nach Ausgangsmaterial variieren und ist möglicherweise nicht immer optimal für alle Pflanzenarten.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56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0F7454E-1B9C-9C41-5418-038CA5B46D9A}"/>
              </a:ext>
            </a:extLst>
          </p:cNvPr>
          <p:cNvSpPr txBox="1"/>
          <p:nvPr/>
        </p:nvSpPr>
        <p:spPr>
          <a:xfrm>
            <a:off x="701335" y="798990"/>
            <a:ext cx="106709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So einfach geht‘s!</a:t>
            </a:r>
          </a:p>
          <a:p>
            <a:pPr marL="285750" indent="-285750">
              <a:buFontTx/>
              <a:buChar char="-"/>
            </a:pPr>
            <a:r>
              <a:rPr lang="de-DE" sz="1400" b="1" dirty="0">
                <a:latin typeface="+mj-lt"/>
              </a:rPr>
              <a:t>Standort</a:t>
            </a:r>
          </a:p>
          <a:p>
            <a:r>
              <a:rPr lang="de-DE" sz="1400" b="1" dirty="0">
                <a:latin typeface="+mj-lt"/>
              </a:rPr>
              <a:t>	</a:t>
            </a:r>
            <a:r>
              <a:rPr lang="de-DE" sz="1400" dirty="0"/>
              <a:t>Suche dir einen schattigen, gut durchlässigen Platz in deinem Garten, an dem du deinen Komposthaufen oder Behälter aufstellen kannst. </a:t>
            </a:r>
          </a:p>
          <a:p>
            <a:r>
              <a:rPr lang="de-DE" sz="1400" b="1" dirty="0"/>
              <a:t>- </a:t>
            </a:r>
            <a:r>
              <a:rPr lang="de-DE" sz="1400" b="1" dirty="0" err="1"/>
              <a:t>Komposter</a:t>
            </a:r>
            <a:r>
              <a:rPr lang="de-DE" sz="1400" b="1" dirty="0"/>
              <a:t> auswählen:</a:t>
            </a:r>
            <a:endParaRPr lang="de-DE" sz="1400" dirty="0"/>
          </a:p>
          <a:p>
            <a:pPr lvl="1"/>
            <a:r>
              <a:rPr lang="de-DE" sz="1400" dirty="0"/>
              <a:t>Besorge dir einen </a:t>
            </a:r>
            <a:r>
              <a:rPr lang="de-DE" sz="1400" dirty="0" err="1"/>
              <a:t>Komposter</a:t>
            </a:r>
            <a:r>
              <a:rPr lang="de-DE" sz="1400" dirty="0"/>
              <a:t> oder baue einen aus Holzpaletten. Ein offener Komposthaufen oder ein Kompostbehälter funktioniert beide gut.</a:t>
            </a:r>
            <a:endParaRPr lang="de-DE" sz="1400" b="1" dirty="0"/>
          </a:p>
          <a:p>
            <a:pPr lvl="1"/>
            <a:r>
              <a:rPr lang="de-DE" sz="1400" dirty="0"/>
              <a:t>(Anleitungen zum bauen findet man in Internet und auch bei YouTube)</a:t>
            </a:r>
          </a:p>
          <a:p>
            <a:pPr lvl="0"/>
            <a:r>
              <a:rPr lang="de-DE" sz="1400" b="1" dirty="0"/>
              <a:t>- Materialien sammeln:</a:t>
            </a:r>
            <a:endParaRPr lang="de-DE" sz="1400" dirty="0"/>
          </a:p>
          <a:p>
            <a:pPr lvl="1"/>
            <a:r>
              <a:rPr lang="de-DE" sz="1400" b="1" dirty="0"/>
              <a:t>Grüne Abfälle:</a:t>
            </a:r>
            <a:r>
              <a:rPr lang="de-DE" sz="1400" dirty="0"/>
              <a:t> Küchenabfälle wie Obst- und Gemüsereste, Kaffeesatz, Eierschalen, frischer Grasschnitt, Gartenabfälle (nicht krank oder pestizidbelastet)</a:t>
            </a:r>
          </a:p>
          <a:p>
            <a:pPr lvl="1"/>
            <a:r>
              <a:rPr lang="de-DE" sz="1400" b="1" dirty="0"/>
              <a:t>Braune Abfälle:</a:t>
            </a:r>
            <a:r>
              <a:rPr lang="de-DE" sz="1400" dirty="0"/>
              <a:t> Laub, Zweige, Stroh, Papier, Karton (ungebleicht), Holzspäne</a:t>
            </a:r>
          </a:p>
          <a:p>
            <a:pPr lvl="1" algn="ctr"/>
            <a:r>
              <a:rPr lang="de-DE" sz="1400" dirty="0">
                <a:solidFill>
                  <a:srgbClr val="FF00FF"/>
                </a:solidFill>
              </a:rPr>
              <a:t>		      </a:t>
            </a:r>
            <a:r>
              <a:rPr lang="de-DE" sz="14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Tipp: </a:t>
            </a:r>
            <a:r>
              <a: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Vermeide Fleisch, Milchprodukte und kranke Pflanzenreste im Kompost!</a:t>
            </a:r>
          </a:p>
          <a:p>
            <a:pPr lvl="0"/>
            <a:r>
              <a:rPr lang="de-DE" sz="1400" b="1" dirty="0"/>
              <a:t>- Schichten</a:t>
            </a:r>
          </a:p>
          <a:p>
            <a:pPr lvl="1"/>
            <a:r>
              <a:rPr lang="de-DE" sz="1400" dirty="0"/>
              <a:t>Beginne mit einer Schicht brauner Abfälle (ca. 15 cm).</a:t>
            </a:r>
          </a:p>
          <a:p>
            <a:pPr lvl="1"/>
            <a:r>
              <a:rPr lang="de-DE" sz="1400" dirty="0"/>
              <a:t>Füge dann eine Schicht grüner Abfälle hinzu (ca. 10 cm).</a:t>
            </a:r>
          </a:p>
          <a:p>
            <a:pPr lvl="1"/>
            <a:r>
              <a:rPr lang="de-DE" sz="1400" dirty="0"/>
              <a:t>Wiederhole das Schichtenprinzip und achte auf ein ausgewogenes Verhältnis (2:1 braun zu grün). Das sorgt für eine gute Luftzirkulation und eine schnelle Zersetzung.</a:t>
            </a:r>
            <a:endParaRPr lang="de-DE" sz="1400" b="1" dirty="0"/>
          </a:p>
          <a:p>
            <a:pPr lvl="0"/>
            <a:r>
              <a:rPr lang="de-DE" sz="1400" b="1" dirty="0"/>
              <a:t>- Belüftung:</a:t>
            </a:r>
            <a:endParaRPr lang="de-DE" sz="1400" dirty="0"/>
          </a:p>
          <a:p>
            <a:pPr lvl="1"/>
            <a:r>
              <a:rPr lang="de-DE" sz="1400" dirty="0"/>
              <a:t>Lockere den Kompost alle paar Wochen mit einer Gabel auf, um die Belüftung zu fördern.</a:t>
            </a:r>
          </a:p>
          <a:p>
            <a:pPr lvl="0"/>
            <a:r>
              <a:rPr lang="de-DE" sz="1400" b="1" dirty="0"/>
              <a:t>- Feuchtigkeit:</a:t>
            </a:r>
            <a:endParaRPr lang="de-DE" sz="1400" dirty="0"/>
          </a:p>
          <a:p>
            <a:pPr lvl="1"/>
            <a:r>
              <a:rPr lang="de-DE" sz="1400" dirty="0"/>
              <a:t>Halte den Kompost leicht feucht, aber nicht zu nass. Bei Bedarf Wasser hinzufügen.</a:t>
            </a:r>
          </a:p>
          <a:p>
            <a:pPr lvl="0"/>
            <a:r>
              <a:rPr lang="de-DE" sz="1400" b="1" dirty="0"/>
              <a:t>- Reifung abwarten:</a:t>
            </a:r>
            <a:endParaRPr lang="de-DE" sz="1400" dirty="0"/>
          </a:p>
          <a:p>
            <a:pPr lvl="1"/>
            <a:r>
              <a:rPr lang="de-DE" sz="1400" dirty="0"/>
              <a:t>Nach etwa 3-6 Monaten ist der Kompost fertig, wenn er dunkel und krümelig ist und angenehm riecht.</a:t>
            </a:r>
          </a:p>
          <a:p>
            <a:pPr lvl="0"/>
            <a:r>
              <a:rPr lang="de-DE" sz="1400" b="1" dirty="0"/>
              <a:t>- Anwenden:</a:t>
            </a:r>
            <a:endParaRPr lang="de-DE" sz="1400" dirty="0"/>
          </a:p>
          <a:p>
            <a:pPr lvl="1"/>
            <a:r>
              <a:rPr lang="de-DE" sz="1400" dirty="0"/>
              <a:t>Verwende die fertige Komposterde als natürlichen Dünger für deine Pflanzen und im Garten!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62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46A7121-60A9-DCF9-A760-452C9E4BC42D}"/>
              </a:ext>
            </a:extLst>
          </p:cNvPr>
          <p:cNvSpPr txBox="1"/>
          <p:nvPr/>
        </p:nvSpPr>
        <p:spPr>
          <a:xfrm>
            <a:off x="513990" y="932155"/>
            <a:ext cx="9741321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Materialien, die nicht für den Kompost geeignet sind:</a:t>
            </a:r>
          </a:p>
          <a:p>
            <a:pPr algn="ctr"/>
            <a:endParaRPr lang="de-DE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  <a:p>
            <a:pPr lvl="1"/>
            <a:r>
              <a:rPr lang="de-DE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 geeignet oder vorsichtig zu verwenden:</a:t>
            </a:r>
            <a:endParaRPr lang="de-DE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de-DE" b="1" i="1" dirty="0">
                <a:solidFill>
                  <a:srgbClr val="0000FF"/>
                </a:solidFill>
              </a:rPr>
              <a:t>Fleisch </a:t>
            </a:r>
          </a:p>
          <a:p>
            <a:pPr lvl="2"/>
            <a:r>
              <a:rPr lang="de-DE" b="1" i="1" dirty="0">
                <a:solidFill>
                  <a:srgbClr val="0000FF"/>
                </a:solidFill>
              </a:rPr>
              <a:t>Fisch</a:t>
            </a:r>
          </a:p>
          <a:p>
            <a:pPr lvl="2"/>
            <a:r>
              <a:rPr lang="de-DE" b="1" i="1" dirty="0">
                <a:solidFill>
                  <a:srgbClr val="0000FF"/>
                </a:solidFill>
              </a:rPr>
              <a:t>Knochen (verfaulen langsam, Geruchsbildung)</a:t>
            </a:r>
          </a:p>
          <a:p>
            <a:pPr lvl="2"/>
            <a:r>
              <a:rPr lang="de-DE" b="1" i="1" dirty="0">
                <a:solidFill>
                  <a:srgbClr val="0000FF"/>
                </a:solidFill>
              </a:rPr>
              <a:t>Milchprodukte (können unangenehme Gerüche und Schimmel verursachen)</a:t>
            </a:r>
          </a:p>
          <a:p>
            <a:pPr lvl="2"/>
            <a:r>
              <a:rPr lang="de-DE" b="1" i="1" dirty="0">
                <a:solidFill>
                  <a:srgbClr val="0000FF"/>
                </a:solidFill>
              </a:rPr>
              <a:t>Fett, Öl, Speiseöl (verhindert die Luftzirkulation)</a:t>
            </a:r>
          </a:p>
          <a:p>
            <a:pPr lvl="2"/>
            <a:r>
              <a:rPr lang="de-DE" b="1" i="1" dirty="0">
                <a:solidFill>
                  <a:srgbClr val="0000FF"/>
                </a:solidFill>
              </a:rPr>
              <a:t>Krankes oder pestizidbelastetes Pflanzenmaterial</a:t>
            </a:r>
          </a:p>
          <a:p>
            <a:pPr lvl="2"/>
            <a:r>
              <a:rPr lang="de-DE" b="1" i="1" dirty="0">
                <a:solidFill>
                  <a:srgbClr val="0000FF"/>
                </a:solidFill>
              </a:rPr>
              <a:t>Ungezieferanziehende Materialien (z.B. Milch, fettige Reste)</a:t>
            </a:r>
          </a:p>
          <a:p>
            <a:pPr lvl="2"/>
            <a:r>
              <a:rPr lang="de-DE" b="1" i="1" dirty="0">
                <a:solidFill>
                  <a:srgbClr val="0000FF"/>
                </a:solidFill>
              </a:rPr>
              <a:t>Gekochte oder stark verarbeitete Lebensmittel</a:t>
            </a:r>
          </a:p>
          <a:p>
            <a:pPr lvl="2"/>
            <a:r>
              <a:rPr lang="de-DE" b="1" i="1" dirty="0">
                <a:solidFill>
                  <a:srgbClr val="0000FF"/>
                </a:solidFill>
              </a:rPr>
              <a:t>Kunststoff, </a:t>
            </a:r>
          </a:p>
          <a:p>
            <a:pPr lvl="2"/>
            <a:r>
              <a:rPr lang="de-DE" b="1" i="1" dirty="0">
                <a:solidFill>
                  <a:srgbClr val="0000FF"/>
                </a:solidFill>
              </a:rPr>
              <a:t>Plastik, </a:t>
            </a:r>
          </a:p>
          <a:p>
            <a:pPr lvl="2"/>
            <a:r>
              <a:rPr lang="de-DE" b="1" i="1" dirty="0">
                <a:solidFill>
                  <a:srgbClr val="0000FF"/>
                </a:solidFill>
              </a:rPr>
              <a:t>Metall, </a:t>
            </a:r>
          </a:p>
          <a:p>
            <a:pPr lvl="2"/>
            <a:r>
              <a:rPr lang="de-DE" b="1" i="1" dirty="0">
                <a:solidFill>
                  <a:srgbClr val="0000FF"/>
                </a:solidFill>
              </a:rPr>
              <a:t>Glas</a:t>
            </a:r>
          </a:p>
          <a:p>
            <a:pPr lvl="2"/>
            <a:r>
              <a:rPr lang="de-DE" b="1" i="1" dirty="0">
                <a:solidFill>
                  <a:srgbClr val="0000FF"/>
                </a:solidFill>
              </a:rPr>
              <a:t>Chemisch behandelte Hölzer oder Papiere (z.B. lackierte oder beschichtete Materialien)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92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2360711-E84D-7884-EF9D-7090882156CF}"/>
              </a:ext>
            </a:extLst>
          </p:cNvPr>
          <p:cNvSpPr txBox="1"/>
          <p:nvPr/>
        </p:nvSpPr>
        <p:spPr>
          <a:xfrm>
            <a:off x="861134" y="648070"/>
            <a:ext cx="105910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Auch beim Kompostieren kann man Fehler machen:</a:t>
            </a:r>
          </a:p>
          <a:p>
            <a:r>
              <a:rPr lang="de-DE" sz="1400" dirty="0"/>
              <a:t>Beim Kompostieren können einige Fehler passieren, die den Prozess beeinträchtigen oder unangenehme Gerüche verursachen können. Hier sind freundliche Hinweise auf häufige Fehler, die du vermeiden solltest:</a:t>
            </a:r>
          </a:p>
          <a:p>
            <a:endParaRPr lang="de-DE" sz="1400" dirty="0"/>
          </a:p>
          <a:p>
            <a:r>
              <a:rPr lang="de-DE" sz="1400" dirty="0"/>
              <a:t>1. </a:t>
            </a:r>
            <a:r>
              <a:rPr lang="de-DE" sz="1400" b="1" dirty="0"/>
              <a:t>Falsches Verhältnis von Grün- und Braunmaterial:</a:t>
            </a:r>
            <a:r>
              <a:rPr lang="de-DE" sz="1400" dirty="0"/>
              <a:t> </a:t>
            </a:r>
          </a:p>
          <a:p>
            <a:r>
              <a:rPr lang="de-DE" sz="1400" dirty="0"/>
              <a:t>	Zu viel grünes, stickstoffreiches Material (z.B. Küchenabfälle) kann Gerüche verursachen, während zu viel trockenes, kohlenstoffreiches 	Material (z.B. Papier, Zweige) den Zersetzungsprozess verlangsamt.</a:t>
            </a:r>
          </a:p>
          <a:p>
            <a:r>
              <a:rPr lang="de-DE" sz="1400" dirty="0"/>
              <a:t>2. </a:t>
            </a:r>
            <a:r>
              <a:rPr lang="de-DE" sz="1400" b="1" dirty="0"/>
              <a:t>Zu wenig Luftzufuhr:</a:t>
            </a:r>
            <a:r>
              <a:rPr lang="de-DE" sz="1400" dirty="0"/>
              <a:t> </a:t>
            </a:r>
          </a:p>
          <a:p>
            <a:r>
              <a:rPr lang="de-DE" sz="1400" dirty="0"/>
              <a:t>	Wenn der Kompost nicht regelmäßig gewendet wird, kann Sauerstoffmangel entstehen, was zu fauligen Gerüchen führt und die Zersetzung 	verlangsamt.</a:t>
            </a:r>
          </a:p>
          <a:p>
            <a:r>
              <a:rPr lang="de-DE" sz="1400" dirty="0"/>
              <a:t>3. </a:t>
            </a:r>
            <a:r>
              <a:rPr lang="de-DE" sz="1400" b="1" dirty="0"/>
              <a:t>Zu viel Wasser:</a:t>
            </a:r>
            <a:r>
              <a:rPr lang="de-DE" sz="1400" dirty="0"/>
              <a:t> </a:t>
            </a:r>
          </a:p>
          <a:p>
            <a:r>
              <a:rPr lang="de-DE" sz="1400" dirty="0"/>
              <a:t>	Ein zu feuchter Kompost riecht oft unangenehm und kann schimmeln. Es ist wichtig, die richtige Feuchtigkeit zu halten, aber nicht zu 	übertreiben.</a:t>
            </a:r>
          </a:p>
          <a:p>
            <a:r>
              <a:rPr lang="de-DE" sz="1400" dirty="0"/>
              <a:t>4. </a:t>
            </a:r>
            <a:r>
              <a:rPr lang="de-DE" sz="1400" b="1" dirty="0"/>
              <a:t>Zu große Materialstücke:</a:t>
            </a:r>
            <a:r>
              <a:rPr lang="de-DE" sz="1400" dirty="0"/>
              <a:t> </a:t>
            </a:r>
          </a:p>
          <a:p>
            <a:r>
              <a:rPr lang="de-DE" sz="1400" dirty="0"/>
              <a:t>	Große Zweige oder andere große Stücke zersetzen sich langsamer. Es ist hilfreich, sie klein zu schneiden, um die Zersetzung zu beschleunigen.</a:t>
            </a:r>
          </a:p>
          <a:p>
            <a:r>
              <a:rPr lang="de-DE" sz="1400" dirty="0"/>
              <a:t>5. </a:t>
            </a:r>
            <a:r>
              <a:rPr lang="de-DE" sz="1400" b="1" dirty="0"/>
              <a:t>Falsche Materialien:</a:t>
            </a:r>
            <a:r>
              <a:rPr lang="de-DE" sz="1400" dirty="0"/>
              <a:t> </a:t>
            </a:r>
          </a:p>
          <a:p>
            <a:r>
              <a:rPr lang="de-DE" sz="1400" dirty="0"/>
              <a:t>	Das Hinzufügen von Fleisch, Milchprodukten, Fett oder chemisch behandelten Materialien kann Gerüche verursachen, Schädlinge anziehen 	oder den Kompost unbrauchbar machen.</a:t>
            </a:r>
          </a:p>
          <a:p>
            <a:r>
              <a:rPr lang="de-DE" sz="1400" dirty="0"/>
              <a:t>6. </a:t>
            </a:r>
            <a:r>
              <a:rPr lang="de-DE" sz="1400" b="1" dirty="0"/>
              <a:t>Unregelmäßige Pflege:</a:t>
            </a:r>
            <a:r>
              <a:rPr lang="de-DE" sz="1400" dirty="0"/>
              <a:t> </a:t>
            </a:r>
          </a:p>
          <a:p>
            <a:r>
              <a:rPr lang="de-DE" sz="1400" dirty="0"/>
              <a:t>	Wenn der Kompost nicht regelmäßig gewendet oder gepflegt wird, kann er schlecht riechen oder die Zersetzung verzögern.</a:t>
            </a:r>
          </a:p>
          <a:p>
            <a:r>
              <a:rPr lang="de-DE" sz="1400" dirty="0"/>
              <a:t>7. </a:t>
            </a:r>
            <a:r>
              <a:rPr lang="de-DE" sz="1400" b="1" dirty="0"/>
              <a:t>Zu lange unberührter Kompost:</a:t>
            </a:r>
            <a:r>
              <a:rPr lang="de-DE" sz="1400" dirty="0"/>
              <a:t> </a:t>
            </a:r>
          </a:p>
          <a:p>
            <a:r>
              <a:rPr lang="de-DE" sz="1400" dirty="0"/>
              <a:t>	Wenn der Haufen zu lange unbewegt bleibt, kann er faulen oder unangenehm riechen. Regelmäßiges Wenden hilft, das zu vermeiden.</a:t>
            </a:r>
          </a:p>
          <a:p>
            <a:endParaRPr lang="de-DE" sz="1400" dirty="0"/>
          </a:p>
          <a:p>
            <a:r>
              <a:rPr lang="de-DE" dirty="0">
                <a:solidFill>
                  <a:srgbClr val="0000FF"/>
                </a:solidFill>
                <a:latin typeface="Forte" panose="03060902040502070203" pitchFamily="66" charset="0"/>
              </a:rPr>
              <a:t>Wenn du diese Fehler vermeidest, wird dein Kompost gesund, geruchsfrei und nährstoffreich. </a:t>
            </a:r>
          </a:p>
        </p:txBody>
      </p:sp>
    </p:spTree>
    <p:extLst>
      <p:ext uri="{BB962C8B-B14F-4D97-AF65-F5344CB8AC3E}">
        <p14:creationId xmlns:p14="http://schemas.microsoft.com/office/powerpoint/2010/main" val="239795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24CB197-6FF6-26F5-2E34-EFE8A6EB9486}"/>
              </a:ext>
            </a:extLst>
          </p:cNvPr>
          <p:cNvSpPr txBox="1"/>
          <p:nvPr/>
        </p:nvSpPr>
        <p:spPr>
          <a:xfrm rot="20687423">
            <a:off x="1189607" y="2013228"/>
            <a:ext cx="995186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Viel Spaß beim Kompostieren! 🌱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4427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948</Words>
  <Application>Microsoft Office PowerPoint</Application>
  <PresentationFormat>Breitbild</PresentationFormat>
  <Paragraphs>95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Forte</vt:lpstr>
      <vt:lpstr>Garamond</vt:lpstr>
      <vt:lpstr>Ink Free</vt:lpstr>
      <vt:lpstr>Snap ITC</vt:lpstr>
      <vt:lpstr>Organisch</vt:lpstr>
      <vt:lpstr>Kompost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Gisela Saxinger</dc:creator>
  <cp:lastModifiedBy>Gisela Saxinger</cp:lastModifiedBy>
  <cp:revision>5</cp:revision>
  <dcterms:created xsi:type="dcterms:W3CDTF">2025-07-15T10:18:05Z</dcterms:created>
  <dcterms:modified xsi:type="dcterms:W3CDTF">2025-07-15T11:12:48Z</dcterms:modified>
</cp:coreProperties>
</file>